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4" r:id="rId3"/>
    <p:sldId id="270" r:id="rId4"/>
    <p:sldId id="277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9708F7-7F6B-5DC5-6A2A-53C1D822C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B8381-FFF3-04DE-850A-D4655F40C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8A9A8-2AE9-A8BE-9947-58340476A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C1BC0-B100-4D84-BAC4-4A756B0EC8E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28560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C6596-5407-0314-1CD0-22FB9C9DC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43E71-1833-9EA8-8C67-A6AE38A53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32A71A-39E2-18AD-8B8F-81BF85FE4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4C215-9729-4537-AE04-3F7D27F76D3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98625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E8ABE-C11A-F97A-7638-9B29FD124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B51075-7A24-16A9-64CA-DF3B72C46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ECAF5C-05C9-4688-AAF5-E3F2FBFD7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4683C-1441-4A5B-B460-88391EE6680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16464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6011C-1863-A74B-9F20-64E496FBF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410A12-07D1-69D7-C690-0384AF008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98BFD-3DEB-0C0D-AF64-6A006742F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E7848-8BE3-43CF-A60F-E22D5270732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62989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FBB8F-7637-6AA8-8F51-DFC8DA8E4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BFB3B3-066F-2E5B-7B93-F49422EF4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29D297-730A-32E3-9272-3E5825C1F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A2B7D-D936-43C8-A321-9317096FEA4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95619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420D10E-1529-7F0F-EFF3-8E6BC2CA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7E8623B-FCCD-1B14-5314-086BCD86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2D638A8-2BC6-1A90-6FCD-A7C93A966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3B43C-7D16-4EA6-8D33-7C4F6A71E98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80456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CA3764A-C498-C59B-3CE0-CA8EFF598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4405BEA-9AAF-11AE-4B98-FB256EFBB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F1DC1D0-DB47-35B0-F874-786EC82B3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54F81-EA9A-4275-9EB7-B3271A9FCE5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97727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27B3CEE-83F3-50EC-9DC4-744E34979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AF5BE02-2E3E-8C13-547D-A873DA35F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6A5E6DB-2ACF-793C-96E0-CB007153F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D4B81-3D17-4840-889E-B58640CFF23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57965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14311A0-98A2-7F0D-2C85-3DF596BE3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9F84B3D-3FA4-27A9-E743-04A899443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BD70666-84FF-DAFA-EF9F-AB6462D46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29252-37F4-4938-8658-5998A491E84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10563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E353601-C24F-62A9-7D38-30F2E5863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F5298C0-7627-C5C9-B052-3B4FAB807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C1CD998-3E1E-65DE-BF42-99A68C2D8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66C2B-3619-4F94-9D7C-C6CBD909E1C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62809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AFF3DA-EB11-FDCD-55B8-E80AC2748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AAFF9CE-D049-B0BB-0910-54F7E8B21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05901AA-3A35-8B13-661A-30E55480A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BAE7F-30EE-406C-B2E6-2A8D84C5C90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75248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44370F3-D6F1-7515-B7C8-9C62910BC4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0E1054F-F5C5-AA94-3CAD-58952F5A77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9037F-7330-F752-E6E7-8E65A895BE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177FC-FFEC-0CE3-466F-4E3E34D68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FE521D-9F1C-CF83-5D43-E2BC08DA97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9A9B355-6990-4742-B403-E527EBAA997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A9F6614C-5D3D-5347-7CEF-98BDBEEF97C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824236"/>
            <a:ext cx="10363200" cy="3209528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Deep were the scarlet stains of sin,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Strong were the bonds of fault within;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But now I stand both pure and free,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The blood of Jesus cleanses me.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8BA0388B-5845-6B86-43D5-88ECC1388B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99220"/>
            <a:ext cx="10515600" cy="3259559"/>
          </a:xfrm>
        </p:spPr>
        <p:txBody>
          <a:bodyPr/>
          <a:lstStyle/>
          <a:p>
            <a:pPr algn="ctr" eaLnBrk="1" hangingPunct="1">
              <a:buNone/>
            </a:pPr>
            <a:r>
              <a:rPr lang="en-AU" altLang="en-US" sz="2000" dirty="0"/>
              <a:t>Verse 2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Strong are the foes that round me creep,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Constant the vigil I must keep;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But from a secret armoury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The grace of Jesus strengthens me.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5B012CB2-BF64-9A2E-DA95-177275E9D3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511188"/>
            <a:ext cx="10515600" cy="3835623"/>
          </a:xfrm>
        </p:spPr>
        <p:txBody>
          <a:bodyPr/>
          <a:lstStyle/>
          <a:p>
            <a:pPr algn="ctr" eaLnBrk="1" hangingPunct="1">
              <a:buNone/>
            </a:pPr>
            <a:r>
              <a:rPr lang="en-AU" altLang="en-US" sz="2000" dirty="0"/>
              <a:t>Verse 3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What though the treacherous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road may wind,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Faith in my heart assures my mind;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E'en when his face I do not see,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The hand of Jesus reaches me.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12262BAC-ADF3-B628-699E-2BA6AC6C867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68760"/>
            <a:ext cx="10515600" cy="3187700"/>
          </a:xfrm>
        </p:spPr>
        <p:txBody>
          <a:bodyPr/>
          <a:lstStyle/>
          <a:p>
            <a:pPr algn="ctr" eaLnBrk="1" hangingPunct="1">
              <a:buNone/>
            </a:pPr>
            <a:r>
              <a:rPr lang="en-AU" altLang="en-US" sz="2000" dirty="0"/>
              <a:t>Verse 4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This is the lamp to pilgrim given,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This is my passport into Heaven,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Portent of immortality,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That God, through Jesus, dwells in me.</a:t>
            </a:r>
          </a:p>
        </p:txBody>
      </p:sp>
      <p:sp>
        <p:nvSpPr>
          <p:cNvPr id="5124" name="Rectangle 1">
            <a:extLst>
              <a:ext uri="{FF2B5EF4-FFF2-40B4-BE49-F238E27FC236}">
                <a16:creationId xmlns:a16="http://schemas.microsoft.com/office/drawing/2014/main" id="{C61167F7-35C3-ED5E-9003-B11258F5F8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589588"/>
            <a:ext cx="6096000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CCLI Song # 1565268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Olive Holbrook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 dirty="0">
                <a:latin typeface="akagi_probook"/>
              </a:rPr>
              <a:t>© 1986 Salvationist Publishing &amp; Supplies Ltd. (Admin. by </a:t>
            </a:r>
            <a:r>
              <a:rPr lang="en-AU" altLang="en-US" sz="1100" dirty="0" err="1">
                <a:latin typeface="akagi_probook"/>
              </a:rPr>
              <a:t>CopyCare</a:t>
            </a:r>
            <a:r>
              <a:rPr lang="en-AU" altLang="en-US" sz="1100" dirty="0">
                <a:latin typeface="akagi_probook"/>
              </a:rPr>
              <a:t>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 dirty="0">
                <a:latin typeface="akagi_probook"/>
              </a:rPr>
              <a:t>For use solely with the </a:t>
            </a:r>
            <a:r>
              <a:rPr lang="en-AU" altLang="en-US" sz="1100" i="1" dirty="0" err="1">
                <a:latin typeface="akagi_probook"/>
              </a:rPr>
              <a:t>SongSelect</a:t>
            </a:r>
            <a:r>
              <a:rPr lang="en-AU" altLang="en-US" sz="1100" i="1" dirty="0">
                <a:latin typeface="akagi_probook"/>
              </a:rPr>
              <a:t>® </a:t>
            </a:r>
            <a:r>
              <a:rPr lang="en-AU" altLang="en-US" sz="1100" i="1" dirty="0">
                <a:latin typeface="akagi_probook"/>
                <a:hlinkClick r:id="rId2"/>
              </a:rPr>
              <a:t>Terms of Use</a:t>
            </a:r>
            <a:r>
              <a:rPr lang="en-AU" altLang="en-US" sz="1100" i="1" dirty="0">
                <a:latin typeface="akagi_probook"/>
              </a:rPr>
              <a:t>. All rights reserved. </a:t>
            </a:r>
            <a:r>
              <a:rPr lang="en-AU" altLang="en-US" sz="1100" i="1" dirty="0">
                <a:latin typeface="akagi_probook"/>
                <a:hlinkClick r:id="rId3"/>
              </a:rPr>
              <a:t>www.ccli.com</a:t>
            </a:r>
            <a:endParaRPr lang="en-AU" altLang="en-US" sz="11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176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176. Deep Were the Scarlet Stains of Sin</dc:title>
  <dc:creator>E. Langley Smith</dc:creator>
  <cp:lastModifiedBy>Narelle Wheaton</cp:lastModifiedBy>
  <cp:revision>3</cp:revision>
  <dcterms:created xsi:type="dcterms:W3CDTF">2001-03-13T14:45:54Z</dcterms:created>
  <dcterms:modified xsi:type="dcterms:W3CDTF">2023-06-08T05:00:03Z</dcterms:modified>
</cp:coreProperties>
</file>